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3024-B491-4621-A9FB-0DFFFB01708A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4C9C-6DF2-4F5A-BBA7-E57601795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418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3024-B491-4621-A9FB-0DFFFB01708A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4C9C-6DF2-4F5A-BBA7-E57601795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5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3024-B491-4621-A9FB-0DFFFB01708A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4C9C-6DF2-4F5A-BBA7-E57601795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0248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3024-B491-4621-A9FB-0DFFFB01708A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4C9C-6DF2-4F5A-BBA7-E5760179591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7771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3024-B491-4621-A9FB-0DFFFB01708A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4C9C-6DF2-4F5A-BBA7-E57601795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3641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3024-B491-4621-A9FB-0DFFFB01708A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4C9C-6DF2-4F5A-BBA7-E57601795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182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3024-B491-4621-A9FB-0DFFFB01708A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4C9C-6DF2-4F5A-BBA7-E57601795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1075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3024-B491-4621-A9FB-0DFFFB01708A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4C9C-6DF2-4F5A-BBA7-E57601795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01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3024-B491-4621-A9FB-0DFFFB01708A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4C9C-6DF2-4F5A-BBA7-E57601795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475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3024-B491-4621-A9FB-0DFFFB01708A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4C9C-6DF2-4F5A-BBA7-E57601795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861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3024-B491-4621-A9FB-0DFFFB01708A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4C9C-6DF2-4F5A-BBA7-E57601795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89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3024-B491-4621-A9FB-0DFFFB01708A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4C9C-6DF2-4F5A-BBA7-E57601795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083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3024-B491-4621-A9FB-0DFFFB01708A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4C9C-6DF2-4F5A-BBA7-E57601795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152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3024-B491-4621-A9FB-0DFFFB01708A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4C9C-6DF2-4F5A-BBA7-E57601795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630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3024-B491-4621-A9FB-0DFFFB01708A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4C9C-6DF2-4F5A-BBA7-E57601795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795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3024-B491-4621-A9FB-0DFFFB01708A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4C9C-6DF2-4F5A-BBA7-E57601795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854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3024-B491-4621-A9FB-0DFFFB01708A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4C9C-6DF2-4F5A-BBA7-E57601795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755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2703024-B491-4621-A9FB-0DFFFB01708A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D4C9C-6DF2-4F5A-BBA7-E57601795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5240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capitalism.org/capitalism/what-is-capitalis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                      CAPITALISM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dirty="0"/>
              <a:t>What is Capitalism?</a:t>
            </a:r>
          </a:p>
          <a:p>
            <a:pPr fontAlgn="base"/>
            <a:r>
              <a:rPr lang="en-US" dirty="0">
                <a:hlinkClick r:id="rId2"/>
              </a:rPr>
              <a:t>Capitalism</a:t>
            </a:r>
            <a:r>
              <a:rPr lang="en-US" dirty="0"/>
              <a:t> is a social system based on the principle of</a:t>
            </a:r>
            <a:r>
              <a:rPr lang="en-US" b="1" dirty="0"/>
              <a:t> individual rights</a:t>
            </a:r>
            <a:r>
              <a:rPr lang="en-US" dirty="0"/>
              <a:t>. Politically, it is the system of </a:t>
            </a:r>
            <a:r>
              <a:rPr lang="en-US" b="1" dirty="0"/>
              <a:t>laissez-faire</a:t>
            </a:r>
            <a:r>
              <a:rPr lang="en-US" dirty="0"/>
              <a:t>(freedom). Legally it is a system of objective laws (</a:t>
            </a:r>
            <a:r>
              <a:rPr lang="en-US" b="1" dirty="0"/>
              <a:t>rule of law</a:t>
            </a:r>
            <a:r>
              <a:rPr lang="en-US" dirty="0"/>
              <a:t> as opposed to rule of man). Economically, when such freedom is applied to the sphere of production its result is the </a:t>
            </a:r>
            <a:r>
              <a:rPr lang="en-US" b="1" dirty="0"/>
              <a:t>free-market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994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DEFINITION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capitalist</a:t>
            </a:r>
          </a:p>
          <a:p>
            <a:r>
              <a:rPr lang="en-US" dirty="0"/>
              <a:t>/ˈ</a:t>
            </a:r>
            <a:r>
              <a:rPr lang="en-US" dirty="0" err="1"/>
              <a:t>kæpɪtəlɪst</a:t>
            </a:r>
            <a:r>
              <a:rPr lang="en-US" dirty="0"/>
              <a:t>/</a:t>
            </a:r>
          </a:p>
          <a:p>
            <a:r>
              <a:rPr lang="en-US" dirty="0"/>
              <a:t>noun </a:t>
            </a:r>
            <a:br>
              <a:rPr lang="en-US" dirty="0"/>
            </a:br>
            <a:r>
              <a:rPr lang="en-US" dirty="0"/>
              <a:t>1.a person who owns capital, </a:t>
            </a:r>
            <a:r>
              <a:rPr lang="en-US" dirty="0" err="1"/>
              <a:t>esp</a:t>
            </a:r>
            <a:r>
              <a:rPr lang="en-US" dirty="0"/>
              <a:t> capital invested in a business</a:t>
            </a:r>
          </a:p>
          <a:p>
            <a:r>
              <a:rPr lang="en-US" dirty="0"/>
              <a:t>2.(</a:t>
            </a:r>
            <a:r>
              <a:rPr lang="en-US" b="1" dirty="0"/>
              <a:t>politics</a:t>
            </a:r>
            <a:r>
              <a:rPr lang="en-US" dirty="0"/>
              <a:t>) a supporter of capitalism</a:t>
            </a:r>
          </a:p>
          <a:p>
            <a:r>
              <a:rPr lang="en-US" dirty="0"/>
              <a:t>3.(</a:t>
            </a:r>
            <a:r>
              <a:rPr lang="en-US" b="1" dirty="0"/>
              <a:t>informal</a:t>
            </a:r>
            <a:r>
              <a:rPr lang="en-US" dirty="0"/>
              <a:t>) generally ( </a:t>
            </a:r>
            <a:r>
              <a:rPr lang="en-US" b="1" dirty="0"/>
              <a:t>derogatory</a:t>
            </a:r>
            <a:r>
              <a:rPr lang="en-US" dirty="0"/>
              <a:t>) a rich person</a:t>
            </a:r>
          </a:p>
          <a:p>
            <a:r>
              <a:rPr lang="en-US" dirty="0"/>
              <a:t>adjective </a:t>
            </a:r>
            <a:br>
              <a:rPr lang="en-US" dirty="0"/>
            </a:br>
            <a:r>
              <a:rPr lang="en-US" dirty="0"/>
              <a:t>4.of or relating to capital, capitalists, or capitalism</a:t>
            </a:r>
          </a:p>
          <a:p>
            <a:r>
              <a:rPr lang="en-US" dirty="0"/>
              <a:t>Derived Forms</a:t>
            </a:r>
          </a:p>
          <a:p>
            <a:r>
              <a:rPr lang="en-US" b="1" dirty="0"/>
              <a:t>capitalistic, </a:t>
            </a:r>
            <a:r>
              <a:rPr lang="en-US" dirty="0"/>
              <a:t>adjective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335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Communism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590800"/>
            <a:ext cx="6934199" cy="3441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358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                       Example</a:t>
            </a:r>
            <a:endParaRPr lang="en-US"/>
          </a:p>
        </p:txBody>
      </p:sp>
      <p:pic>
        <p:nvPicPr>
          <p:cNvPr id="1026" name="Picture 2" descr="https://bu.digication.com/files/M485a92052b97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888" y="2321719"/>
            <a:ext cx="63500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37841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25</TotalTime>
  <Words>19</Words>
  <Application>Microsoft Office PowerPoint</Application>
  <PresentationFormat>Widescreen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</vt:lpstr>
      <vt:lpstr>                      CAPITALISM</vt:lpstr>
      <vt:lpstr>                     DEFINITION  </vt:lpstr>
      <vt:lpstr>                    Communism</vt:lpstr>
      <vt:lpstr>                        Example</vt:lpstr>
    </vt:vector>
  </TitlesOfParts>
  <Company>Virginia Beach City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CAPITALISM</dc:title>
  <dc:creator>Vickie J. Dean</dc:creator>
  <cp:lastModifiedBy>Vickie J. Dean</cp:lastModifiedBy>
  <cp:revision>5</cp:revision>
  <dcterms:created xsi:type="dcterms:W3CDTF">2015-04-15T20:20:10Z</dcterms:created>
  <dcterms:modified xsi:type="dcterms:W3CDTF">2016-05-11T11:51:30Z</dcterms:modified>
</cp:coreProperties>
</file>